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70" r:id="rId10"/>
    <p:sldId id="269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65" r:id="rId19"/>
    <p:sldId id="273" r:id="rId20"/>
    <p:sldId id="280" r:id="rId21"/>
    <p:sldId id="282" r:id="rId22"/>
    <p:sldId id="277" r:id="rId23"/>
    <p:sldId id="276" r:id="rId24"/>
    <p:sldId id="275" r:id="rId25"/>
    <p:sldId id="292" r:id="rId26"/>
    <p:sldId id="283" r:id="rId27"/>
    <p:sldId id="286" r:id="rId28"/>
    <p:sldId id="278" r:id="rId29"/>
    <p:sldId id="287" r:id="rId30"/>
    <p:sldId id="288" r:id="rId31"/>
    <p:sldId id="289" r:id="rId32"/>
    <p:sldId id="290" r:id="rId33"/>
    <p:sldId id="294" r:id="rId34"/>
    <p:sldId id="274" r:id="rId35"/>
    <p:sldId id="267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0"/>
    <p:restoredTop sz="96574"/>
  </p:normalViewPr>
  <p:slideViewPr>
    <p:cSldViewPr snapToGrid="0" snapToObjects="1">
      <p:cViewPr varScale="1">
        <p:scale>
          <a:sx n="132" d="100"/>
          <a:sy n="13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CF4-E201-5047-BAAA-B2DE4B655516}" type="datetime1">
              <a:rPr lang="en-US" smtClean="0"/>
              <a:t>9/4/18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016C-7382-5D4F-906F-9DA4C915B002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26B4-0938-DB4D-923D-DF3AFBAB072B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0F10-46DE-2C4D-8184-BE096F86A4E4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F343-AA1A-2746-A36E-35BD256099DA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77A7-0D90-0445-973B-1AD7BB3EA47B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F54-098E-194F-A83D-C09C24E86D79}" type="datetime1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31D1-2FAD-064F-8EC2-D5013730B94B}" type="datetime1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D9-D0C1-8F4B-ABEC-D779AE615AF1}" type="datetime1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43356-99A5-174C-8A2E-EC8F65B8C5F7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D6D2-6404-7044-8B13-30192AEFECF4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0489-C39C-084A-BDD2-072E27D0578C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2018, v. 1.0,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19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781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521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0673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4457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2018, v. 1.0,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41162</TotalTime>
  <Words>2254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classes</vt:lpstr>
      <vt:lpstr>The smell of context managers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Keep your nose ready!</vt:lpstr>
      <vt:lpstr>Where to go from here…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156</cp:revision>
  <dcterms:created xsi:type="dcterms:W3CDTF">2018-07-24T12:49:38Z</dcterms:created>
  <dcterms:modified xsi:type="dcterms:W3CDTF">2018-09-04T15:18:37Z</dcterms:modified>
</cp:coreProperties>
</file>